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64" r:id="rId3"/>
    <p:sldId id="266" r:id="rId4"/>
    <p:sldId id="268" r:id="rId5"/>
    <p:sldId id="269" r:id="rId6"/>
    <p:sldId id="261" r:id="rId7"/>
  </p:sldIdLst>
  <p:sldSz cx="12192000" cy="6858000"/>
  <p:notesSz cx="7010400" cy="9296400"/>
  <p:embeddedFontLst>
    <p:embeddedFont>
      <p:font typeface="Bebas Neue" panose="020B0606020202050201" pitchFamily="34" charset="0"/>
      <p:regular r:id="rId10"/>
    </p:embeddedFont>
    <p:embeddedFont>
      <p:font typeface="Bradley Hand ITC" panose="03070402050302030203" pitchFamily="66" charset="0"/>
      <p:regular r:id="rId1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7955AE-3D9F-4A83-A535-13B9E0D8AE06}" v="187" dt="2025-11-15T04:20:31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63375" autoAdjust="0"/>
  </p:normalViewPr>
  <p:slideViewPr>
    <p:cSldViewPr snapToGrid="0">
      <p:cViewPr varScale="1">
        <p:scale>
          <a:sx n="41" d="100"/>
          <a:sy n="41" d="100"/>
        </p:scale>
        <p:origin x="2213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197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custSel delSld modSld sldOrd modMainMaster modNotesMaster modHandout">
      <pc:chgData name="Stan Cox" userId="9376f276357bfffd" providerId="LiveId" clId="{D6A38ECA-CFFF-4F81-A50A-FF406F190B2A}" dt="2025-11-15T04:24:20.200" v="440" actId="6549"/>
      <pc:docMkLst>
        <pc:docMk/>
      </pc:docMkLst>
      <pc:sldChg chg="modSp mod modTransition setBg modNotes">
        <pc:chgData name="Stan Cox" userId="9376f276357bfffd" providerId="LiveId" clId="{D6A38ECA-CFFF-4F81-A50A-FF406F190B2A}" dt="2025-11-15T04:19:38.262" v="284"/>
        <pc:sldMkLst>
          <pc:docMk/>
          <pc:sldMk cId="1685348795" sldId="256"/>
        </pc:sldMkLst>
        <pc:spChg chg="mod">
          <ac:chgData name="Stan Cox" userId="9376f276357bfffd" providerId="LiveId" clId="{D6A38ECA-CFFF-4F81-A50A-FF406F190B2A}" dt="2025-11-15T04:00:33.287" v="61" actId="27636"/>
          <ac:spMkLst>
            <pc:docMk/>
            <pc:sldMk cId="1685348795" sldId="256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5-11-15T04:00:10.362" v="52" actId="14100"/>
          <ac:spMkLst>
            <pc:docMk/>
            <pc:sldMk cId="1685348795" sldId="256"/>
            <ac:spMk id="3" creationId="{00000000-0000-0000-0000-000000000000}"/>
          </ac:spMkLst>
        </pc:spChg>
      </pc:sldChg>
      <pc:sldChg chg="del ord">
        <pc:chgData name="Stan Cox" userId="9376f276357bfffd" providerId="LiveId" clId="{D6A38ECA-CFFF-4F81-A50A-FF406F190B2A}" dt="2025-11-15T03:39:08.453" v="22" actId="47"/>
        <pc:sldMkLst>
          <pc:docMk/>
          <pc:sldMk cId="2192811102" sldId="257"/>
        </pc:sldMkLst>
      </pc:sldChg>
      <pc:sldChg chg="del">
        <pc:chgData name="Stan Cox" userId="9376f276357bfffd" providerId="LiveId" clId="{D6A38ECA-CFFF-4F81-A50A-FF406F190B2A}" dt="2025-11-15T03:44:38.814" v="23" actId="47"/>
        <pc:sldMkLst>
          <pc:docMk/>
          <pc:sldMk cId="3834609792" sldId="258"/>
        </pc:sldMkLst>
      </pc:sldChg>
      <pc:sldChg chg="del">
        <pc:chgData name="Stan Cox" userId="9376f276357bfffd" providerId="LiveId" clId="{D6A38ECA-CFFF-4F81-A50A-FF406F190B2A}" dt="2025-11-15T03:50:45.348" v="24" actId="47"/>
        <pc:sldMkLst>
          <pc:docMk/>
          <pc:sldMk cId="3966982600" sldId="259"/>
        </pc:sldMkLst>
      </pc:sldChg>
      <pc:sldChg chg="del">
        <pc:chgData name="Stan Cox" userId="9376f276357bfffd" providerId="LiveId" clId="{D6A38ECA-CFFF-4F81-A50A-FF406F190B2A}" dt="2025-11-15T03:57:03.882" v="25" actId="47"/>
        <pc:sldMkLst>
          <pc:docMk/>
          <pc:sldMk cId="16260864" sldId="260"/>
        </pc:sldMkLst>
      </pc:sldChg>
      <pc:sldChg chg="modSp mod modTransition modNotes modNotesTx">
        <pc:chgData name="Stan Cox" userId="9376f276357bfffd" providerId="LiveId" clId="{D6A38ECA-CFFF-4F81-A50A-FF406F190B2A}" dt="2025-11-15T04:19:38.262" v="284"/>
        <pc:sldMkLst>
          <pc:docMk/>
          <pc:sldMk cId="3341344359" sldId="261"/>
        </pc:sldMkLst>
        <pc:spChg chg="mod">
          <ac:chgData name="Stan Cox" userId="9376f276357bfffd" providerId="LiveId" clId="{D6A38ECA-CFFF-4F81-A50A-FF406F190B2A}" dt="2025-11-15T04:18:54.008" v="279" actId="14100"/>
          <ac:spMkLst>
            <pc:docMk/>
            <pc:sldMk cId="3341344359" sldId="261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5-11-15T04:19:12.126" v="283" actId="122"/>
          <ac:spMkLst>
            <pc:docMk/>
            <pc:sldMk cId="3341344359" sldId="261"/>
            <ac:spMk id="3" creationId="{00000000-0000-0000-0000-000000000000}"/>
          </ac:spMkLst>
        </pc:spChg>
      </pc:sldChg>
      <pc:sldChg chg="del">
        <pc:chgData name="Stan Cox" userId="9376f276357bfffd" providerId="LiveId" clId="{D6A38ECA-CFFF-4F81-A50A-FF406F190B2A}" dt="2025-11-15T03:39:08.453" v="22" actId="47"/>
        <pc:sldMkLst>
          <pc:docMk/>
          <pc:sldMk cId="3197365938" sldId="262"/>
        </pc:sldMkLst>
      </pc:sldChg>
      <pc:sldChg chg="del">
        <pc:chgData name="Stan Cox" userId="9376f276357bfffd" providerId="LiveId" clId="{D6A38ECA-CFFF-4F81-A50A-FF406F190B2A}" dt="2025-11-15T03:39:08.453" v="22" actId="47"/>
        <pc:sldMkLst>
          <pc:docMk/>
          <pc:sldMk cId="1603774199" sldId="263"/>
        </pc:sldMkLst>
      </pc:sldChg>
      <pc:sldChg chg="modSp mod modTransition modAnim modNotes modNotesTx">
        <pc:chgData name="Stan Cox" userId="9376f276357bfffd" providerId="LiveId" clId="{D6A38ECA-CFFF-4F81-A50A-FF406F190B2A}" dt="2025-11-15T04:20:19.610" v="286"/>
        <pc:sldMkLst>
          <pc:docMk/>
          <pc:sldMk cId="3519794837" sldId="264"/>
        </pc:sldMkLst>
        <pc:spChg chg="mod">
          <ac:chgData name="Stan Cox" userId="9376f276357bfffd" providerId="LiveId" clId="{D6A38ECA-CFFF-4F81-A50A-FF406F190B2A}" dt="2025-11-15T04:01:15.485" v="70" actId="403"/>
          <ac:spMkLst>
            <pc:docMk/>
            <pc:sldMk cId="3519794837" sldId="264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5-11-15T04:04:11.863" v="134" actId="14100"/>
          <ac:spMkLst>
            <pc:docMk/>
            <pc:sldMk cId="3519794837" sldId="264"/>
            <ac:spMk id="3" creationId="{00000000-0000-0000-0000-000000000000}"/>
          </ac:spMkLst>
        </pc:spChg>
      </pc:sldChg>
      <pc:sldChg chg="del">
        <pc:chgData name="Stan Cox" userId="9376f276357bfffd" providerId="LiveId" clId="{D6A38ECA-CFFF-4F81-A50A-FF406F190B2A}" dt="2025-11-15T03:44:38.814" v="23" actId="47"/>
        <pc:sldMkLst>
          <pc:docMk/>
          <pc:sldMk cId="245326509" sldId="265"/>
        </pc:sldMkLst>
      </pc:sldChg>
      <pc:sldChg chg="modSp mod modTransition modAnim modNotes modNotesTx">
        <pc:chgData name="Stan Cox" userId="9376f276357bfffd" providerId="LiveId" clId="{D6A38ECA-CFFF-4F81-A50A-FF406F190B2A}" dt="2025-11-15T04:20:22.893" v="288"/>
        <pc:sldMkLst>
          <pc:docMk/>
          <pc:sldMk cId="3212984574" sldId="266"/>
        </pc:sldMkLst>
        <pc:spChg chg="mod">
          <ac:chgData name="Stan Cox" userId="9376f276357bfffd" providerId="LiveId" clId="{D6A38ECA-CFFF-4F81-A50A-FF406F190B2A}" dt="2025-11-15T04:04:47.868" v="138" actId="255"/>
          <ac:spMkLst>
            <pc:docMk/>
            <pc:sldMk cId="3212984574" sldId="266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5-11-15T04:06:11.742" v="173" actId="14100"/>
          <ac:spMkLst>
            <pc:docMk/>
            <pc:sldMk cId="3212984574" sldId="266"/>
            <ac:spMk id="3" creationId="{00000000-0000-0000-0000-000000000000}"/>
          </ac:spMkLst>
        </pc:spChg>
      </pc:sldChg>
      <pc:sldChg chg="del">
        <pc:chgData name="Stan Cox" userId="9376f276357bfffd" providerId="LiveId" clId="{D6A38ECA-CFFF-4F81-A50A-FF406F190B2A}" dt="2025-11-15T03:50:45.348" v="24" actId="47"/>
        <pc:sldMkLst>
          <pc:docMk/>
          <pc:sldMk cId="1064367103" sldId="267"/>
        </pc:sldMkLst>
      </pc:sldChg>
      <pc:sldChg chg="modSp mod modTransition modAnim modNotes modNotesTx">
        <pc:chgData name="Stan Cox" userId="9376f276357bfffd" providerId="LiveId" clId="{D6A38ECA-CFFF-4F81-A50A-FF406F190B2A}" dt="2025-11-15T04:20:27.425" v="290"/>
        <pc:sldMkLst>
          <pc:docMk/>
          <pc:sldMk cId="3477924671" sldId="268"/>
        </pc:sldMkLst>
        <pc:spChg chg="mod">
          <ac:chgData name="Stan Cox" userId="9376f276357bfffd" providerId="LiveId" clId="{D6A38ECA-CFFF-4F81-A50A-FF406F190B2A}" dt="2025-11-15T04:06:31.344" v="177" actId="14100"/>
          <ac:spMkLst>
            <pc:docMk/>
            <pc:sldMk cId="3477924671" sldId="268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5-11-15T04:07:42.439" v="249" actId="14100"/>
          <ac:spMkLst>
            <pc:docMk/>
            <pc:sldMk cId="3477924671" sldId="268"/>
            <ac:spMk id="3" creationId="{00000000-0000-0000-0000-000000000000}"/>
          </ac:spMkLst>
        </pc:spChg>
      </pc:sldChg>
      <pc:sldChg chg="modSp mod modTransition modAnim modNotes modNotesTx">
        <pc:chgData name="Stan Cox" userId="9376f276357bfffd" providerId="LiveId" clId="{D6A38ECA-CFFF-4F81-A50A-FF406F190B2A}" dt="2025-11-15T04:20:31.263" v="292"/>
        <pc:sldMkLst>
          <pc:docMk/>
          <pc:sldMk cId="2698253635" sldId="269"/>
        </pc:sldMkLst>
        <pc:spChg chg="mod">
          <ac:chgData name="Stan Cox" userId="9376f276357bfffd" providerId="LiveId" clId="{D6A38ECA-CFFF-4F81-A50A-FF406F190B2A}" dt="2025-11-15T04:17:41.075" v="265" actId="1076"/>
          <ac:spMkLst>
            <pc:docMk/>
            <pc:sldMk cId="2698253635" sldId="269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5-11-15T04:18:14.197" v="276" actId="14100"/>
          <ac:spMkLst>
            <pc:docMk/>
            <pc:sldMk cId="2698253635" sldId="269"/>
            <ac:spMk id="3" creationId="{00000000-0000-0000-0000-000000000000}"/>
          </ac:spMkLst>
        </pc:spChg>
      </pc:sldChg>
      <pc:sldChg chg="del">
        <pc:chgData name="Stan Cox" userId="9376f276357bfffd" providerId="LiveId" clId="{D6A38ECA-CFFF-4F81-A50A-FF406F190B2A}" dt="2025-11-15T03:39:00.407" v="21" actId="47"/>
        <pc:sldMkLst>
          <pc:docMk/>
          <pc:sldMk cId="2075180073" sldId="270"/>
        </pc:sldMkLst>
      </pc:sldChg>
      <pc:sldMasterChg chg="modSp modSldLayout">
        <pc:chgData name="Stan Cox" userId="9376f276357bfffd" providerId="LiveId" clId="{D6A38ECA-CFFF-4F81-A50A-FF406F190B2A}" dt="2025-11-15T03:58:02.240" v="31"/>
        <pc:sldMasterMkLst>
          <pc:docMk/>
          <pc:sldMasterMk cId="2047247733" sldId="2147483660"/>
        </pc:sldMasterMkLst>
        <pc:spChg chg="mod">
          <ac:chgData name="Stan Cox" userId="9376f276357bfffd" providerId="LiveId" clId="{D6A38ECA-CFFF-4F81-A50A-FF406F190B2A}" dt="2025-11-15T03:58:02.240" v="31"/>
          <ac:spMkLst>
            <pc:docMk/>
            <pc:sldMasterMk cId="2047247733" sldId="2147483660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5-11-15T03:58:02.240" v="31"/>
          <ac:spMkLst>
            <pc:docMk/>
            <pc:sldMasterMk cId="2047247733" sldId="2147483660"/>
            <ac:spMk id="3" creationId="{00000000-0000-0000-0000-000000000000}"/>
          </ac:spMkLst>
        </pc:spChg>
        <pc:spChg chg="mod">
          <ac:chgData name="Stan Cox" userId="9376f276357bfffd" providerId="LiveId" clId="{D6A38ECA-CFFF-4F81-A50A-FF406F190B2A}" dt="2025-11-15T03:58:02.240" v="31"/>
          <ac:spMkLst>
            <pc:docMk/>
            <pc:sldMasterMk cId="2047247733" sldId="2147483660"/>
            <ac:spMk id="4" creationId="{00000000-0000-0000-0000-000000000000}"/>
          </ac:spMkLst>
        </pc:spChg>
        <pc:spChg chg="mod">
          <ac:chgData name="Stan Cox" userId="9376f276357bfffd" providerId="LiveId" clId="{D6A38ECA-CFFF-4F81-A50A-FF406F190B2A}" dt="2025-11-15T03:58:02.240" v="31"/>
          <ac:spMkLst>
            <pc:docMk/>
            <pc:sldMasterMk cId="2047247733" sldId="2147483660"/>
            <ac:spMk id="5" creationId="{00000000-0000-0000-0000-000000000000}"/>
          </ac:spMkLst>
        </pc:spChg>
        <pc:spChg chg="mod">
          <ac:chgData name="Stan Cox" userId="9376f276357bfffd" providerId="LiveId" clId="{D6A38ECA-CFFF-4F81-A50A-FF406F190B2A}" dt="2025-11-15T03:58:02.240" v="31"/>
          <ac:spMkLst>
            <pc:docMk/>
            <pc:sldMasterMk cId="2047247733" sldId="2147483660"/>
            <ac:spMk id="6" creationId="{00000000-0000-0000-0000-000000000000}"/>
          </ac:spMkLst>
        </pc:spChg>
        <pc:sldLayoutChg chg="modSp">
          <pc:chgData name="Stan Cox" userId="9376f276357bfffd" providerId="LiveId" clId="{D6A38ECA-CFFF-4F81-A50A-FF406F190B2A}" dt="2025-11-15T03:58:02.240" v="31"/>
          <pc:sldLayoutMkLst>
            <pc:docMk/>
            <pc:sldMasterMk cId="2047247733" sldId="2147483660"/>
            <pc:sldLayoutMk cId="3857547733" sldId="2147483661"/>
          </pc:sldLayoutMkLst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857547733" sldId="2147483661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857547733" sldId="2147483661"/>
              <ac:spMk id="3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5-11-15T03:58:02.240" v="31"/>
          <pc:sldLayoutMkLst>
            <pc:docMk/>
            <pc:sldMasterMk cId="2047247733" sldId="2147483660"/>
            <pc:sldLayoutMk cId="3987803504" sldId="2147483663"/>
          </pc:sldLayoutMkLst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987803504" sldId="2147483663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987803504" sldId="2147483663"/>
              <ac:spMk id="3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5-11-15T03:58:02.240" v="31"/>
          <pc:sldLayoutMkLst>
            <pc:docMk/>
            <pc:sldMasterMk cId="2047247733" sldId="2147483660"/>
            <pc:sldLayoutMk cId="2217301792" sldId="2147483664"/>
          </pc:sldLayoutMkLst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2217301792" sldId="2147483664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2217301792" sldId="2147483664"/>
              <ac:spMk id="4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5-11-15T03:58:02.240" v="31"/>
          <pc:sldLayoutMkLst>
            <pc:docMk/>
            <pc:sldMasterMk cId="2047247733" sldId="2147483660"/>
            <pc:sldLayoutMk cId="1955768084" sldId="2147483665"/>
          </pc:sldLayoutMkLst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1955768084" sldId="2147483665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1955768084" sldId="2147483665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1955768084" sldId="2147483665"/>
              <ac:spMk id="4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1955768084" sldId="2147483665"/>
              <ac:spMk id="5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1955768084" sldId="2147483665"/>
              <ac:spMk id="6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5-11-15T03:58:02.240" v="31"/>
          <pc:sldLayoutMkLst>
            <pc:docMk/>
            <pc:sldMasterMk cId="2047247733" sldId="2147483660"/>
            <pc:sldLayoutMk cId="3761812725" sldId="2147483668"/>
          </pc:sldLayoutMkLst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761812725" sldId="2147483668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761812725" sldId="2147483668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761812725" sldId="2147483668"/>
              <ac:spMk id="4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5-11-15T03:58:02.240" v="31"/>
          <pc:sldLayoutMkLst>
            <pc:docMk/>
            <pc:sldMasterMk cId="2047247733" sldId="2147483660"/>
            <pc:sldLayoutMk cId="3553132354" sldId="2147483669"/>
          </pc:sldLayoutMkLst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553132354" sldId="2147483669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553132354" sldId="2147483669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553132354" sldId="2147483669"/>
              <ac:spMk id="4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5-11-15T03:58:02.240" v="31"/>
          <pc:sldLayoutMkLst>
            <pc:docMk/>
            <pc:sldMasterMk cId="2047247733" sldId="2147483660"/>
            <pc:sldLayoutMk cId="310845296" sldId="2147483671"/>
          </pc:sldLayoutMkLst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10845296" sldId="2147483671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5-11-15T03:58:02.240" v="31"/>
            <ac:spMkLst>
              <pc:docMk/>
              <pc:sldMasterMk cId="2047247733" sldId="2147483660"/>
              <pc:sldLayoutMk cId="310845296" sldId="2147483671"/>
              <ac:spMk id="3" creationId="{00000000-0000-0000-0000-000000000000}"/>
            </ac:spMkLst>
          </pc:spChg>
        </pc:sldLayoutChg>
      </pc:sldMasterChg>
      <pc:sldMasterChg chg="setBg modSldLayout">
        <pc:chgData name="Stan Cox" userId="9376f276357bfffd" providerId="LiveId" clId="{D6A38ECA-CFFF-4F81-A50A-FF406F190B2A}" dt="2025-11-15T03:59:19.759" v="40"/>
        <pc:sldMasterMkLst>
          <pc:docMk/>
          <pc:sldMasterMk cId="1287288035" sldId="2147483672"/>
        </pc:sldMasterMkLst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2752303230" sldId="2147483673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786282203" sldId="2147483674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3608018114" sldId="2147483675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2466261204" sldId="2147483676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3229483290" sldId="2147483677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1774598499" sldId="2147483678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3134552393" sldId="2147483679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167752788" sldId="2147483680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687389152" sldId="2147483681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1221746121" sldId="2147483682"/>
          </pc:sldLayoutMkLst>
        </pc:sldLayoutChg>
        <pc:sldLayoutChg chg="setBg">
          <pc:chgData name="Stan Cox" userId="9376f276357bfffd" providerId="LiveId" clId="{D6A38ECA-CFFF-4F81-A50A-FF406F190B2A}" dt="2025-11-15T03:59:19.759" v="40"/>
          <pc:sldLayoutMkLst>
            <pc:docMk/>
            <pc:sldMasterMk cId="1287288035" sldId="2147483672"/>
            <pc:sldLayoutMk cId="2371245683" sldId="214748368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C033B45-0630-3460-1772-3C0BD9D2E6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670663" cy="7837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Bradley Hand ITC" panose="03070402050302030203" pitchFamily="66" charset="0"/>
              </a:rPr>
              <a:t>Basic Truths About</a:t>
            </a:r>
          </a:p>
          <a:p>
            <a:r>
              <a:rPr lang="en-US" sz="2400" dirty="0">
                <a:latin typeface="Bebas Neue" panose="020B0606020202050201" pitchFamily="34" charset="0"/>
              </a:rPr>
              <a:t>THE CHURCH OF CHRIST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F1F627-5A9B-6814-C8DA-6B7404D1D4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November 16, 2025 @ 11am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DF6270-BE2C-EAA8-7B96-21E6A62591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C9D0C3-813B-D932-1ACA-33791F58D5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  </a:t>
            </a:r>
          </a:p>
        </p:txBody>
      </p:sp>
    </p:spTree>
    <p:extLst>
      <p:ext uri="{BB962C8B-B14F-4D97-AF65-F5344CB8AC3E}">
        <p14:creationId xmlns:p14="http://schemas.microsoft.com/office/powerpoint/2010/main" val="2014515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4121DA2-82E9-4E25-AE8D-14815EB8B23B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D5023DB-33B3-4BD6-B3D7-F1F203EF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55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Material adapted from a short article by Joe Price – </a:t>
            </a:r>
            <a:r>
              <a:rPr lang="en-US" i="1" dirty="0"/>
              <a:t>Back to Basics</a:t>
            </a:r>
            <a:r>
              <a:rPr lang="en-US" dirty="0"/>
              <a:t>, August 2008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023DB-33B3-4BD6-B3D7-F1F203EFB0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7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94852" y="4473892"/>
            <a:ext cx="6048188" cy="403869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023DB-33B3-4BD6-B3D7-F1F203EFB0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43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023DB-33B3-4BD6-B3D7-F1F203EFB0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76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2"/>
            <a:ext cx="5608320" cy="41662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023DB-33B3-4BD6-B3D7-F1F203EFB0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80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1540" y="4473892"/>
            <a:ext cx="6176483" cy="4202748"/>
          </a:xfrm>
        </p:spPr>
        <p:txBody>
          <a:bodyPr/>
          <a:lstStyle/>
          <a:p>
            <a:endParaRPr lang="en-US" sz="1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023DB-33B3-4BD6-B3D7-F1F203EFB0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31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023DB-33B3-4BD6-B3D7-F1F203EFB0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10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0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46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4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8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1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6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8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598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5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8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E56D-F8B4-40BB-8D91-A803553555C3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68913-AE67-42E0-BF1C-C26717FB5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8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9045" y="513184"/>
            <a:ext cx="10282335" cy="2566192"/>
          </a:xfrm>
        </p:spPr>
        <p:txBody>
          <a:bodyPr>
            <a:normAutofit/>
          </a:bodyPr>
          <a:lstStyle/>
          <a:p>
            <a:r>
              <a:rPr lang="en-US" i="1" dirty="0">
                <a:latin typeface="Bradley Hand ITC" panose="03070402050302030203" pitchFamily="66" charset="0"/>
              </a:rPr>
              <a:t>Basic Truths About</a:t>
            </a:r>
            <a:br>
              <a:rPr lang="en-US" dirty="0"/>
            </a:br>
            <a:r>
              <a:rPr lang="en-US" sz="8800" dirty="0">
                <a:latin typeface="Bebas Neue" panose="020B0606020202050201" pitchFamily="34" charset="0"/>
              </a:rPr>
              <a:t>The church of Christ</a:t>
            </a:r>
            <a:endParaRPr lang="en-US" sz="7200" dirty="0">
              <a:latin typeface="Bebas Neue" panose="020B0606020202050201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9045" y="3602038"/>
            <a:ext cx="10282335" cy="2742778"/>
          </a:xfrm>
        </p:spPr>
        <p:txBody>
          <a:bodyPr>
            <a:normAutofit/>
          </a:bodyPr>
          <a:lstStyle/>
          <a:p>
            <a:r>
              <a:rPr lang="en-US" sz="4400" dirty="0"/>
              <a:t>Plain Bible teaching removes confusion resulting from the errors of men.</a:t>
            </a:r>
          </a:p>
        </p:txBody>
      </p:sp>
    </p:spTree>
    <p:extLst>
      <p:ext uri="{BB962C8B-B14F-4D97-AF65-F5344CB8AC3E}">
        <p14:creationId xmlns:p14="http://schemas.microsoft.com/office/powerpoint/2010/main" val="1685348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143" y="365127"/>
            <a:ext cx="10879493" cy="1040341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Bebas Neue" panose="020B0606020202050201" pitchFamily="34" charset="0"/>
              </a:rPr>
              <a:t>The church of Christ belongs to 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2188" y="1405468"/>
            <a:ext cx="9367934" cy="5275250"/>
          </a:xfrm>
        </p:spPr>
        <p:txBody>
          <a:bodyPr>
            <a:noAutofit/>
          </a:bodyPr>
          <a:lstStyle/>
          <a:p>
            <a:pPr marL="287338" indent="-287338">
              <a:lnSpc>
                <a:spcPct val="100000"/>
              </a:lnSpc>
              <a:spcBef>
                <a:spcPts val="0"/>
              </a:spcBef>
            </a:pPr>
            <a:r>
              <a:rPr lang="en-US" sz="4000" b="1" dirty="0"/>
              <a:t>Because Christ built the church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/>
              <a:t>(Matthew 16:16-18)</a:t>
            </a:r>
          </a:p>
          <a:p>
            <a:pPr marL="287338" indent="-287338">
              <a:lnSpc>
                <a:spcPct val="100000"/>
              </a:lnSpc>
              <a:spcBef>
                <a:spcPts val="0"/>
              </a:spcBef>
            </a:pPr>
            <a:r>
              <a:rPr lang="en-US" sz="4000" b="1" dirty="0"/>
              <a:t>Because Christ died for the church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/>
              <a:t>(Acts 20:28)</a:t>
            </a:r>
          </a:p>
          <a:p>
            <a:pPr marL="287338" indent="-287338">
              <a:lnSpc>
                <a:spcPct val="100000"/>
              </a:lnSpc>
              <a:spcBef>
                <a:spcPts val="0"/>
              </a:spcBef>
            </a:pPr>
            <a:r>
              <a:rPr lang="en-US" sz="4000" b="1" dirty="0"/>
              <a:t>Because Christ is the Head of the church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/>
              <a:t>(Colossians 1:18)</a:t>
            </a:r>
          </a:p>
          <a:p>
            <a:pPr marL="287338" indent="-287338">
              <a:lnSpc>
                <a:spcPct val="100000"/>
              </a:lnSpc>
              <a:spcBef>
                <a:spcPts val="0"/>
              </a:spcBef>
            </a:pPr>
            <a:r>
              <a:rPr lang="en-US" sz="4000" b="1" dirty="0"/>
              <a:t>Because Christ is the Savior of the church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/>
              <a:t>(Ephesians 1:22-23)</a:t>
            </a:r>
          </a:p>
        </p:txBody>
      </p:sp>
    </p:spTree>
    <p:extLst>
      <p:ext uri="{BB962C8B-B14F-4D97-AF65-F5344CB8AC3E}">
        <p14:creationId xmlns:p14="http://schemas.microsoft.com/office/powerpoint/2010/main" val="3519794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127" y="365126"/>
            <a:ext cx="10730203" cy="1920874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Bebas Neue" panose="020B0606020202050201" pitchFamily="34" charset="0"/>
              </a:rPr>
              <a:t>The church of Christ is composed of those who are saved in 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220" y="2409093"/>
            <a:ext cx="9162662" cy="3950025"/>
          </a:xfrm>
        </p:spPr>
        <p:txBody>
          <a:bodyPr>
            <a:normAutofit/>
          </a:bodyPr>
          <a:lstStyle/>
          <a:p>
            <a:pPr marL="287338" indent="-287338"/>
            <a:r>
              <a:rPr lang="en-US" sz="4000" b="1" i="1" dirty="0" err="1"/>
              <a:t>ekklesia</a:t>
            </a:r>
            <a:r>
              <a:rPr lang="en-US" sz="4000" b="1" dirty="0"/>
              <a:t> – an assembly of called out ones</a:t>
            </a:r>
            <a:endParaRPr lang="en-US" sz="4000" dirty="0"/>
          </a:p>
          <a:p>
            <a:r>
              <a:rPr lang="en-US" sz="4000" b="1" dirty="0"/>
              <a:t>His church is the assembly of the saved</a:t>
            </a:r>
          </a:p>
          <a:p>
            <a:pPr marL="457200" lvl="1" indent="0">
              <a:buNone/>
            </a:pPr>
            <a:r>
              <a:rPr lang="en-US" sz="4000" dirty="0"/>
              <a:t>(Hebrews 12:22-23)</a:t>
            </a:r>
          </a:p>
          <a:p>
            <a:pPr marL="287338" indent="-287338"/>
            <a:r>
              <a:rPr lang="en-US" sz="4000" b="1" dirty="0"/>
              <a:t>God adds individuals to His church.  It is composed of people, not institutions. </a:t>
            </a:r>
          </a:p>
          <a:p>
            <a:pPr marL="457200" lvl="1" indent="0">
              <a:buNone/>
            </a:pPr>
            <a:r>
              <a:rPr lang="en-US" sz="4000" dirty="0"/>
              <a:t>(Acts 2:47)</a:t>
            </a:r>
          </a:p>
        </p:txBody>
      </p:sp>
    </p:spTree>
    <p:extLst>
      <p:ext uri="{BB962C8B-B14F-4D97-AF65-F5344CB8AC3E}">
        <p14:creationId xmlns:p14="http://schemas.microsoft.com/office/powerpoint/2010/main" val="3212984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078" y="365126"/>
            <a:ext cx="10450285" cy="1129566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latin typeface="Bebas Neue" panose="020B0606020202050201" pitchFamily="34" charset="0"/>
              </a:rPr>
              <a:t>There is only one church of 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804" y="1688123"/>
            <a:ext cx="10898155" cy="4448908"/>
          </a:xfrm>
        </p:spPr>
        <p:txBody>
          <a:bodyPr>
            <a:normAutofit/>
          </a:bodyPr>
          <a:lstStyle/>
          <a:p>
            <a:pPr marL="287338" indent="-287338"/>
            <a:r>
              <a:rPr lang="en-US" sz="4000" b="1" dirty="0"/>
              <a:t>Christ built one church, not many!</a:t>
            </a:r>
          </a:p>
          <a:p>
            <a:pPr marL="457200" lvl="1" indent="0">
              <a:buNone/>
            </a:pPr>
            <a:r>
              <a:rPr lang="en-US" sz="4000" dirty="0"/>
              <a:t>(cf. Matthew 16:16-18)</a:t>
            </a:r>
          </a:p>
          <a:p>
            <a:pPr marL="287338" indent="-287338"/>
            <a:r>
              <a:rPr lang="en-US" sz="4000" b="1" dirty="0"/>
              <a:t>There is but one body</a:t>
            </a:r>
          </a:p>
          <a:p>
            <a:pPr marL="457200" lvl="1" indent="0">
              <a:buNone/>
            </a:pPr>
            <a:r>
              <a:rPr lang="en-US" sz="4000" dirty="0"/>
              <a:t>(Ephesians 1:22-23; 4:4)</a:t>
            </a:r>
          </a:p>
          <a:p>
            <a:pPr marL="287338" indent="-287338"/>
            <a:r>
              <a:rPr lang="en-US" sz="4000" b="1" dirty="0"/>
              <a:t>Considered locally — independent congregations</a:t>
            </a:r>
          </a:p>
          <a:p>
            <a:pPr marL="457200" lvl="1" indent="0">
              <a:buNone/>
            </a:pPr>
            <a:r>
              <a:rPr lang="en-US" sz="4000" dirty="0"/>
              <a:t>(Romans 16:16)</a:t>
            </a:r>
          </a:p>
        </p:txBody>
      </p:sp>
    </p:spTree>
    <p:extLst>
      <p:ext uri="{BB962C8B-B14F-4D97-AF65-F5344CB8AC3E}">
        <p14:creationId xmlns:p14="http://schemas.microsoft.com/office/powerpoint/2010/main" val="3477924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314" y="316523"/>
            <a:ext cx="10524931" cy="1951893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Bebas Neue" panose="020B0606020202050201" pitchFamily="34" charset="0"/>
              </a:rPr>
              <a:t>The Lord adds you to His church when you are saved from your sins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755" y="2268415"/>
            <a:ext cx="10524931" cy="4273061"/>
          </a:xfrm>
        </p:spPr>
        <p:txBody>
          <a:bodyPr>
            <a:normAutofit/>
          </a:bodyPr>
          <a:lstStyle/>
          <a:p>
            <a:pPr marL="287338" indent="-287338"/>
            <a:r>
              <a:rPr lang="en-US" sz="4000" b="1" dirty="0"/>
              <a:t>The murderers of Jesus heard the gospel and believed </a:t>
            </a:r>
          </a:p>
          <a:p>
            <a:pPr marL="457200" lvl="1" indent="0">
              <a:buNone/>
            </a:pPr>
            <a:r>
              <a:rPr lang="en-US" sz="4000" dirty="0"/>
              <a:t>(Acts 2:36-37)</a:t>
            </a:r>
          </a:p>
          <a:p>
            <a:pPr marL="287338" indent="-287338"/>
            <a:r>
              <a:rPr lang="en-US" sz="4000" b="1" dirty="0"/>
              <a:t>They were told to repent and be baptized, and were added when they did </a:t>
            </a:r>
          </a:p>
          <a:p>
            <a:pPr marL="457200" lvl="1" indent="0">
              <a:buNone/>
            </a:pPr>
            <a:r>
              <a:rPr lang="en-US" sz="4000" dirty="0"/>
              <a:t>(Acts 2:38, 40-41)</a:t>
            </a:r>
          </a:p>
        </p:txBody>
      </p:sp>
    </p:spTree>
    <p:extLst>
      <p:ext uri="{BB962C8B-B14F-4D97-AF65-F5344CB8AC3E}">
        <p14:creationId xmlns:p14="http://schemas.microsoft.com/office/powerpoint/2010/main" val="2698253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9673" y="436282"/>
            <a:ext cx="9927772" cy="2084294"/>
          </a:xfrm>
        </p:spPr>
        <p:txBody>
          <a:bodyPr>
            <a:normAutofit/>
          </a:bodyPr>
          <a:lstStyle/>
          <a:p>
            <a:r>
              <a:rPr lang="en-US" dirty="0">
                <a:latin typeface="Bebas Neue" panose="020B0606020202050201" pitchFamily="34" charset="0"/>
              </a:rPr>
              <a:t>The church of Christ  exists today!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9673" y="3043238"/>
            <a:ext cx="9927772" cy="2409295"/>
          </a:xfrm>
        </p:spPr>
        <p:txBody>
          <a:bodyPr>
            <a:noAutofit/>
          </a:bodyPr>
          <a:lstStyle/>
          <a:p>
            <a:r>
              <a:rPr lang="en-US" sz="4800" dirty="0"/>
              <a:t>The Lord will add you to His church when you believe, if you will repent, and be baptized for the remission of your sins!</a:t>
            </a:r>
          </a:p>
        </p:txBody>
      </p:sp>
    </p:spTree>
    <p:extLst>
      <p:ext uri="{BB962C8B-B14F-4D97-AF65-F5344CB8AC3E}">
        <p14:creationId xmlns:p14="http://schemas.microsoft.com/office/powerpoint/2010/main" val="3341344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657</TotalTime>
  <Words>268</Words>
  <Application>Microsoft Office PowerPoint</Application>
  <PresentationFormat>Widescreen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 Light</vt:lpstr>
      <vt:lpstr>Bebas Neue</vt:lpstr>
      <vt:lpstr>Bradley Hand ITC</vt:lpstr>
      <vt:lpstr>Calibri</vt:lpstr>
      <vt:lpstr>Arial</vt:lpstr>
      <vt:lpstr>Aptos</vt:lpstr>
      <vt:lpstr>Office 2013 - 2022 Theme</vt:lpstr>
      <vt:lpstr>Basic Truths About The church of Christ</vt:lpstr>
      <vt:lpstr>The church of Christ belongs to Christ</vt:lpstr>
      <vt:lpstr>The church of Christ is composed of those who are saved in Christ</vt:lpstr>
      <vt:lpstr>There is only one church of Christ</vt:lpstr>
      <vt:lpstr>The Lord adds you to His church when you are saved from your sins</vt:lpstr>
      <vt:lpstr>The church of Christ  exists today!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 to Basics The Church</dc:title>
  <dc:creator>Stan Cox</dc:creator>
  <cp:lastModifiedBy>Stan Cox</cp:lastModifiedBy>
  <cp:revision>13</cp:revision>
  <cp:lastPrinted>2016-03-04T21:26:27Z</cp:lastPrinted>
  <dcterms:created xsi:type="dcterms:W3CDTF">2015-07-19T04:31:50Z</dcterms:created>
  <dcterms:modified xsi:type="dcterms:W3CDTF">2025-11-15T04:24:27Z</dcterms:modified>
</cp:coreProperties>
</file>